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9" r:id="rId10"/>
    <p:sldId id="280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Philly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0" y="155111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085" y="3129312"/>
            <a:ext cx="2154114" cy="18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46" y="9022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719015" y="2223477"/>
            <a:ext cx="5845907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46" y="9022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762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2007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9762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216328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18" y="243736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1F114-2E9E-4E7D-B67D-088203617741}">
  <ds:schemaRefs>
    <ds:schemaRef ds:uri="http://purl.org/dc/dcmitype/"/>
    <ds:schemaRef ds:uri="http://purl.org/dc/terms/"/>
    <ds:schemaRef ds:uri="http://schemas.microsoft.com/office/2006/documentManagement/types"/>
    <ds:schemaRef ds:uri="e7d83ab9-40ce-4f6a-9d5b-bb8228ec9b2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8d785b-a573-4648-a687-d73070f116ca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557</Words>
  <Application>Microsoft Office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Metropolis</vt:lpstr>
      <vt:lpstr>Wingdings</vt:lpstr>
      <vt:lpstr>Office Theme</vt:lpstr>
      <vt:lpstr>Welcome to the  Philly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29</cp:revision>
  <dcterms:created xsi:type="dcterms:W3CDTF">2023-12-15T16:18:32Z</dcterms:created>
  <dcterms:modified xsi:type="dcterms:W3CDTF">2025-02-24T23:52:04Z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